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7" r:id="rId3"/>
    <p:sldId id="305" r:id="rId4"/>
    <p:sldId id="259" r:id="rId5"/>
    <p:sldId id="262" r:id="rId6"/>
    <p:sldId id="306" r:id="rId7"/>
    <p:sldId id="307" r:id="rId8"/>
    <p:sldId id="264" r:id="rId9"/>
    <p:sldId id="263" r:id="rId10"/>
    <p:sldId id="260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ExtraBold" panose="00000900000000000000" pitchFamily="2" charset="0"/>
      <p:bold r:id="rId17"/>
      <p:boldItalic r:id="rId18"/>
    </p:embeddedFont>
    <p:embeddedFont>
      <p:font typeface="Montserrat ExtraLight" panose="000003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3D3F5-E6EC-4B5B-AF26-B51D02D3CEDA}" v="1" dt="2023-03-09T09:25:18.379"/>
    <p1510:client id="{F87DC6DE-13FF-4B5F-B472-AE43C8A391A6}" v="17" dt="2023-03-09T09:57:47.488"/>
  </p1510:revLst>
</p1510:revInfo>
</file>

<file path=ppt/tableStyles.xml><?xml version="1.0" encoding="utf-8"?>
<a:tblStyleLst xmlns:a="http://schemas.openxmlformats.org/drawingml/2006/main" def="{6B19B8BC-F92A-4381-906A-4712EF2785AE}">
  <a:tblStyle styleId="{6B19B8BC-F92A-4381-906A-4712EF2785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56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811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24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GLI SCHIAVISTI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Bianchini, De Salve, Gaida, Gelvi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871787" y="2624375"/>
            <a:ext cx="3400426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SCRIPTING &amp; DEVOPS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—Qualsiasi membro di questo gruppo</a:t>
            </a:r>
            <a:endParaRPr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993105"/>
            <a:ext cx="5442900" cy="1767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“non so fare un cazzo.”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NOSTRO PROGETTO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771649"/>
            <a:ext cx="7172100" cy="2514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/>
              <a:t>Noi dell’azienda «Gli Schiavisti» abbiamo sviluppato un progetto che prevede la creazione di un'infrastruttura IT in grado di gestire i dati csv dell’hardware degli utenti di Steam. L'obiettivo finale è la creazione di un sito web, dove gli utenti possono visualizzare tutti i dati relativi all'hardware utilizzato dagli utenti di Steam.</a:t>
            </a:r>
            <a:br>
              <a:rPr lang="it-IT" sz="1400" dirty="0"/>
            </a:br>
            <a:r>
              <a:rPr lang="it-IT" sz="1400" dirty="0"/>
              <a:t>Ciò permetterà agli utenti di ordinare i dati in base alle loro preferenze. Sarà possibile ordinarli in base alla percentuale di utilizzo o in ordine alfabetico. Questo darà all'utente la possibilità di confrontare i pezzi di hardware solo a scopo formativo. 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DEI PASSAGGI E </a:t>
            </a:r>
            <a:br>
              <a:rPr lang="it-IT" dirty="0"/>
            </a:br>
            <a:r>
              <a:rPr lang="it-IT" dirty="0"/>
              <a:t>DEGLI STRUMENTI UTILIZZATI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507331"/>
            <a:ext cx="7172100" cy="2517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piano che volevamo usare per la realizzazione della nostra infrastruttura consisteva nell’utilizzare dei processi di </a:t>
            </a:r>
            <a:r>
              <a:rPr lang="it-IT" dirty="0" err="1"/>
              <a:t>DevOps</a:t>
            </a:r>
            <a:r>
              <a:rPr lang="it-IT" dirty="0"/>
              <a:t> come: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/>
              <a:t>GITHUB, per </a:t>
            </a:r>
            <a:r>
              <a:rPr lang="en-US" dirty="0" err="1"/>
              <a:t>tenere</a:t>
            </a:r>
            <a:r>
              <a:rPr lang="en-US" dirty="0"/>
              <a:t> il nostro team </a:t>
            </a:r>
            <a:r>
              <a:rPr lang="en-US" dirty="0" err="1"/>
              <a:t>aggiornato</a:t>
            </a:r>
            <a:r>
              <a:rPr lang="en-US" dirty="0"/>
              <a:t> 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riguarda</a:t>
            </a:r>
            <a:r>
              <a:rPr lang="en-US" dirty="0"/>
              <a:t> il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scritto</a:t>
            </a:r>
            <a:r>
              <a:rPr lang="en-US" dirty="0"/>
              <a:t>. 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it-IT" dirty="0"/>
              <a:t>Utilizzare lo scripting per l’automatizzazione di attività ripetitive e la Lambda </a:t>
            </a:r>
            <a:r>
              <a:rPr lang="it-IT" dirty="0" err="1"/>
              <a:t>function</a:t>
            </a:r>
            <a:r>
              <a:rPr lang="it-IT" dirty="0"/>
              <a:t> per la gestione degli eventi.</a:t>
            </a:r>
            <a:endParaRPr lang="en-US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it-IT" dirty="0"/>
              <a:t>Abbiamo utilizzato Docker per la creazione di un container.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it-IT" dirty="0"/>
              <a:t>Abbiamo utilizzato S3 per l'archiviazione dei dati csv dell’hardware degli utenti di Steam.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4873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52C57B4-93F9-344E-73FF-A3AC71D09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408086"/>
            <a:ext cx="3222178" cy="201380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38518C8-7D1E-54BE-2EDC-ED0AD77ED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053" y="2242852"/>
            <a:ext cx="2132702" cy="8237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369402-4FE9-5F53-3683-88CCCD1F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991" y="3192364"/>
            <a:ext cx="1543050" cy="15430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ABB16CC-1544-01E5-C9A0-330E6B310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026" y="3066560"/>
            <a:ext cx="2295032" cy="189818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5053B55-AC30-B1E2-B80D-1EC9A32C6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118" y="287780"/>
            <a:ext cx="1197414" cy="1197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COME ABBIAMO UTILIZZATO GITHUB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07244" y="1521619"/>
            <a:ext cx="5077656" cy="311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it-IT" dirty="0"/>
              <a:t>Abbiamo creato una </a:t>
            </a:r>
            <a:r>
              <a:rPr lang="it-IT" dirty="0" err="1"/>
              <a:t>repositoty</a:t>
            </a:r>
            <a:r>
              <a:rPr lang="it-IT" dirty="0"/>
              <a:t> che ha rappresentato un punto di riferimento fondamentale per il nostro team durante lo sviluppo del progetto. Grazie a questa piattaforma abbiamo potuto condividere i nostri script e file CSV. Ciò ci ha consentito di accedere alle informazioni in modo rapido, di tenere traccia di tutti i progressi del nostro progetto garantendo un'elaborazione fluida e senza intoppi. </a:t>
            </a:r>
          </a:p>
          <a:p>
            <a:pPr marL="139700" indent="0">
              <a:buNone/>
            </a:pPr>
            <a:endParaRPr lang="it-IT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CREAZIONE  E UTILIZZO DEL BUCKET S3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07244" y="1521619"/>
            <a:ext cx="5077656" cy="311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it-IT" dirty="0"/>
              <a:t>Come prima cosa abbiamo creato un Bucket S3, ossia un sistema di archiviazione fornito da AWS e nel quale puoi salvare qualsiasi tipo di contenuto: immagini, video, documenti ecc. </a:t>
            </a:r>
          </a:p>
          <a:p>
            <a:pPr marL="139700" indent="0">
              <a:buNone/>
            </a:pPr>
            <a:r>
              <a:rPr lang="it-IT" dirty="0"/>
              <a:t>Noi lo abbiamo utilizzato per archiviare i file csv contenenti i dati dell’hardware utilizzato dagli utenti di </a:t>
            </a:r>
            <a:r>
              <a:rPr lang="it-IT" dirty="0" err="1"/>
              <a:t>Steam</a:t>
            </a:r>
            <a:r>
              <a:rPr lang="it-IT" dirty="0"/>
              <a:t> e lo abbiamo collegato alla nostra lambda </a:t>
            </a:r>
            <a:r>
              <a:rPr lang="it-IT" dirty="0" err="1"/>
              <a:t>function</a:t>
            </a:r>
            <a:r>
              <a:rPr lang="it-IT" dirty="0"/>
              <a:t>. </a:t>
            </a:r>
          </a:p>
          <a:p>
            <a:pPr marL="139700" indent="0">
              <a:buNone/>
            </a:pPr>
            <a:r>
              <a:rPr lang="it-IT" dirty="0"/>
              <a:t>I file CSV li abbiamo scaricati da </a:t>
            </a:r>
            <a:r>
              <a:rPr lang="it-IT" dirty="0" err="1"/>
              <a:t>Kaggle</a:t>
            </a:r>
            <a:r>
              <a:rPr lang="it-IT" dirty="0"/>
              <a:t>, un sito web che ospita un vasto quantitativo di set di dati, sia pubblici che privati. 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626470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CREAZIONE ISTANZA EC2 </a:t>
            </a:r>
            <a:br>
              <a:rPr lang="en" dirty="0"/>
            </a:br>
            <a:r>
              <a:rPr lang="en" dirty="0"/>
              <a:t>E CONTAINER DOCKER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07244" y="1521619"/>
            <a:ext cx="5077656" cy="311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it-IT" dirty="0"/>
              <a:t>Dopo la creazione del bucket siamo passati alla creazione di un’istanza ec2 sulla quale girerà il nostro progetto e sulla quale abbiamo installato </a:t>
            </a:r>
            <a:r>
              <a:rPr lang="it-IT" dirty="0" err="1"/>
              <a:t>docker</a:t>
            </a:r>
            <a:r>
              <a:rPr lang="it-IT" dirty="0"/>
              <a:t>, un applicativo open source per la gestione di container e che consente la creazione, la distribuzione e la gestione di applicazioni in un ambiente isolato.</a:t>
            </a:r>
          </a:p>
          <a:p>
            <a:pPr marL="139700" indent="0">
              <a:buNone/>
            </a:pPr>
            <a:r>
              <a:rPr lang="it-IT" dirty="0"/>
              <a:t>Docker è quindi stato utilizzato per permetterci di mettere in piedi il nostro sito web che ci permetterà di visualizzare i file csv elaborati in precedenza. 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7380087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495677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IDEE PER IL LATO SCRIPTING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432533" y="1561171"/>
            <a:ext cx="2115050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 </a:t>
            </a:r>
            <a:br>
              <a:rPr lang="en" dirty="0"/>
            </a:br>
            <a:r>
              <a:rPr lang="en" dirty="0"/>
              <a:t>PYTHON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456559" y="2261652"/>
            <a:ext cx="2067000" cy="2881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Pensiamo di creare uno script Python che elabori </a:t>
            </a:r>
            <a:r>
              <a:rPr lang="it-IT" dirty="0"/>
              <a:t>i dati all’interno dei nostri CSV in base al nome, quindi in ordine alfabetico. Per la realizzazione di questo script pensiamo di utilizzare la libreria boto3. 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171325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SITE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2261651"/>
            <a:ext cx="2067000" cy="2881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Vogliamo realizzare un sito web con interfaccia semplice che permetta all’utente di scegliere il modo in cui vuole visualizzare </a:t>
            </a:r>
            <a:r>
              <a:rPr lang="it-IT" dirty="0"/>
              <a:t>I</a:t>
            </a:r>
            <a:r>
              <a:rPr lang="en" dirty="0"/>
              <a:t> dati. L’utente può scegliere tra ordine alfabetico, quindi il nome, o in base all’utilizzo del prodotto. </a:t>
            </a:r>
            <a:r>
              <a:rPr lang="it-IT" dirty="0"/>
              <a:t> 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836513" y="1561171"/>
            <a:ext cx="2115051" cy="70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LAMBDA</a:t>
            </a:r>
            <a:br>
              <a:rPr lang="en" dirty="0"/>
            </a:br>
            <a:r>
              <a:rPr lang="en" dirty="0"/>
              <a:t>FUNCTION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777338" y="2208423"/>
            <a:ext cx="2233400" cy="3344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creato una lambda </a:t>
            </a:r>
            <a:r>
              <a:rPr lang="it-IT" dirty="0" err="1"/>
              <a:t>function</a:t>
            </a:r>
            <a:r>
              <a:rPr lang="it-IT" dirty="0"/>
              <a:t> che ci consente di eseguire codice su richiesta ed in risposta a determinati eventi. Ad esempio l’abbiamo collegata al bucket s3 perché dopo aver preso i file al suo interno ne eseguirà la loro elaborazione.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cxnSp>
        <p:nvCxnSpPr>
          <p:cNvPr id="241" name="Google Shape;241;p46"/>
          <p:cNvCxnSpPr>
            <a:cxnSpLocks/>
          </p:cNvCxnSpPr>
          <p:nvPr/>
        </p:nvCxnSpPr>
        <p:spPr>
          <a:xfrm flipV="1">
            <a:off x="4342325" y="2132639"/>
            <a:ext cx="247415" cy="63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861759" y="2168525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734114" y="217221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LAMBDA FUNCTION E LO SCRIPT 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026200" y="1785202"/>
            <a:ext cx="2763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LAMBDA FUNCTION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230363" y="2333602"/>
            <a:ext cx="2390100" cy="2632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264944" y="1785202"/>
            <a:ext cx="290728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SCRIPTING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523537" y="2291958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WIP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289513" y="2233992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6582687" y="2233992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609</Words>
  <Application>Microsoft Office PowerPoint</Application>
  <PresentationFormat>Presentazione su schermo (16:9)</PresentationFormat>
  <Paragraphs>35</Paragraphs>
  <Slides>10</Slides>
  <Notes>10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1" baseType="lpstr">
      <vt:lpstr>Futuristic Background by Slidesgo</vt:lpstr>
      <vt:lpstr>GLI SCHIAVISTI</vt:lpstr>
      <vt:lpstr>IL NOSTRO PROGETTO</vt:lpstr>
      <vt:lpstr>ANALISI DEI PASSAGGI E  DEGLI STRUMENTI UTILIZZATI</vt:lpstr>
      <vt:lpstr>Presentazione standard di PowerPoint</vt:lpstr>
      <vt:lpstr>COME ABBIAMO UTILIZZATO GITHUB</vt:lpstr>
      <vt:lpstr>CREAZIONE  E UTILIZZO DEL BUCKET S3</vt:lpstr>
      <vt:lpstr>CREAZIONE ISTANZA EC2  E CONTAINER DOCKER</vt:lpstr>
      <vt:lpstr>IDEE PER IL LATO SCRIPTING</vt:lpstr>
      <vt:lpstr>LAMBDA FUNCTION E LO SCRIPT </vt:lpstr>
      <vt:lpstr>“non so fare un cazzo.”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 SCHIAVISTI</dc:title>
  <cp:lastModifiedBy>Davide De Salve</cp:lastModifiedBy>
  <cp:revision>32</cp:revision>
  <dcterms:modified xsi:type="dcterms:W3CDTF">2023-03-09T09:58:13Z</dcterms:modified>
</cp:coreProperties>
</file>